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5" r:id="rId10"/>
    <p:sldId id="266" r:id="rId11"/>
    <p:sldId id="267" r:id="rId12"/>
    <p:sldId id="263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908AC-F62D-4FEF-A029-3B7CD3893BCE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61FF-F12E-43C5-A5DF-7F209577C8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22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908AC-F62D-4FEF-A029-3B7CD3893BCE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61FF-F12E-43C5-A5DF-7F209577C8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353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908AC-F62D-4FEF-A029-3B7CD3893BCE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61FF-F12E-43C5-A5DF-7F209577C8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68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908AC-F62D-4FEF-A029-3B7CD3893BCE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61FF-F12E-43C5-A5DF-7F209577C8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676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908AC-F62D-4FEF-A029-3B7CD3893BCE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61FF-F12E-43C5-A5DF-7F209577C8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390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908AC-F62D-4FEF-A029-3B7CD3893BCE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61FF-F12E-43C5-A5DF-7F209577C8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811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908AC-F62D-4FEF-A029-3B7CD3893BCE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61FF-F12E-43C5-A5DF-7F209577C8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663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908AC-F62D-4FEF-A029-3B7CD3893BCE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61FF-F12E-43C5-A5DF-7F209577C8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645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908AC-F62D-4FEF-A029-3B7CD3893BCE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61FF-F12E-43C5-A5DF-7F209577C8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292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908AC-F62D-4FEF-A029-3B7CD3893BCE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61FF-F12E-43C5-A5DF-7F209577C8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5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908AC-F62D-4FEF-A029-3B7CD3893BCE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61FF-F12E-43C5-A5DF-7F209577C8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621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908AC-F62D-4FEF-A029-3B7CD3893BCE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D61FF-F12E-43C5-A5DF-7F209577C8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8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l0cktree.github.io/company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230280"/>
            <a:ext cx="9144000" cy="1124210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주간 업무 보고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291686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2020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.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 11.23 ~11.27</a:t>
            </a:r>
          </a:p>
          <a:p>
            <a:pPr marL="457200" indent="-457200" algn="l">
              <a:buAutoNum type="arabicPeriod"/>
            </a:pP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타임라인 스토리보드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buAutoNum type="arabicPeriod"/>
            </a:pP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비대면 </a:t>
            </a:r>
            <a:r>
              <a:rPr lang="ko-KR" altLang="en-US" dirty="0" err="1" smtClean="0">
                <a:solidFill>
                  <a:schemeClr val="bg2">
                    <a:lumMod val="50000"/>
                  </a:schemeClr>
                </a:solidFill>
              </a:rPr>
              <a:t>전자계약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 플랫폼 서비스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buAutoNum type="arabicPeriod"/>
            </a:pP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공인중개사 전용 공유 오피스 운용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buAutoNum type="arabicPeriod"/>
            </a:pPr>
            <a:r>
              <a:rPr lang="ko-KR" altLang="en-US" dirty="0" err="1" smtClean="0">
                <a:solidFill>
                  <a:schemeClr val="bg2">
                    <a:lumMod val="50000"/>
                  </a:schemeClr>
                </a:solidFill>
              </a:rPr>
              <a:t>전자계약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 플랫폼 부대 이용 서비스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1588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매도 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매수 </a:t>
            </a:r>
            <a:r>
              <a:rPr lang="ko-KR" altLang="en-US" dirty="0" err="1" smtClean="0">
                <a:solidFill>
                  <a:schemeClr val="bg2">
                    <a:lumMod val="50000"/>
                  </a:schemeClr>
                </a:solidFill>
              </a:rPr>
              <a:t>콜서비스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buAutoNum type="arabicPeriod"/>
            </a:pP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62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hlinkClick r:id="rId4" action="ppaction://hlinksldjump"/>
          </p:cNvPr>
          <p:cNvSpPr txBox="1"/>
          <p:nvPr/>
        </p:nvSpPr>
        <p:spPr>
          <a:xfrm>
            <a:off x="7565544" y="6363091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돌아가기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midd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4319" y="481109"/>
            <a:ext cx="9238192" cy="51964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966" y="955964"/>
            <a:ext cx="9153545" cy="48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2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73134" y="404986"/>
            <a:ext cx="8819804" cy="50541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hlinkClick r:id="rId4" action="ppaction://hlinksldjump"/>
          </p:cNvPr>
          <p:cNvSpPr txBox="1"/>
          <p:nvPr/>
        </p:nvSpPr>
        <p:spPr>
          <a:xfrm>
            <a:off x="7565544" y="6363091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돌아가기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midd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6742" y="515391"/>
            <a:ext cx="8592588" cy="483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92800" y="760836"/>
            <a:ext cx="1581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PPT </a:t>
            </a:r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 </a:t>
            </a:r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1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hlinkClick r:id="rId2" action="ppaction://hlinksldjump"/>
          </p:cNvPr>
          <p:cNvSpPr txBox="1"/>
          <p:nvPr/>
        </p:nvSpPr>
        <p:spPr>
          <a:xfrm>
            <a:off x="7565544" y="6363091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돌아가기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01" y="1605479"/>
            <a:ext cx="1945445" cy="1094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00" y="3205880"/>
            <a:ext cx="1945445" cy="1094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00" y="4806282"/>
            <a:ext cx="1945445" cy="1094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20" y="1605479"/>
            <a:ext cx="1945445" cy="1094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21" y="3205880"/>
            <a:ext cx="1945445" cy="1094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22" y="4806281"/>
            <a:ext cx="1945445" cy="1094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444" y="1603635"/>
            <a:ext cx="1945445" cy="1094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444" y="3204958"/>
            <a:ext cx="1945445" cy="1094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445" y="4806281"/>
            <a:ext cx="1945445" cy="1094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4989120" y="760836"/>
            <a:ext cx="1581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PPT </a:t>
            </a:r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</a:t>
            </a:r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2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35444" y="758071"/>
            <a:ext cx="1581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PPT </a:t>
            </a:r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</a:t>
            </a:r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3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823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16" y="0"/>
            <a:ext cx="9700568" cy="6858000"/>
          </a:xfrm>
          <a:prstGeom prst="rect">
            <a:avLst/>
          </a:prstGeom>
        </p:spPr>
      </p:pic>
      <p:sp>
        <p:nvSpPr>
          <p:cNvPr id="7" name="오른쪽 화살표 6">
            <a:hlinkClick r:id="rId3" action="ppaction://hlinksldjump"/>
          </p:cNvPr>
          <p:cNvSpPr/>
          <p:nvPr/>
        </p:nvSpPr>
        <p:spPr>
          <a:xfrm>
            <a:off x="3956861" y="4317075"/>
            <a:ext cx="167822" cy="831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오른쪽 화살표 1">
            <a:hlinkClick r:id="rId4" action="ppaction://hlinksldjump"/>
          </p:cNvPr>
          <p:cNvSpPr/>
          <p:nvPr/>
        </p:nvSpPr>
        <p:spPr>
          <a:xfrm>
            <a:off x="3956861" y="1404851"/>
            <a:ext cx="167822" cy="831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81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470" y="0"/>
            <a:ext cx="9689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2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470" y="0"/>
            <a:ext cx="9689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2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470" y="0"/>
            <a:ext cx="9689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1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470" y="0"/>
            <a:ext cx="9689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3469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98035" y="1371602"/>
            <a:ext cx="6195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김혁 책임연구원 </a:t>
            </a:r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홈페이지 베이스 및 색감 디자인  </a:t>
            </a:r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서식 </a:t>
            </a:r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PPT </a:t>
            </a:r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76583" y="1994771"/>
            <a:ext cx="6038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정량화 주임 </a:t>
            </a:r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초기 홈페이지 레이아웃 및 디자인  </a:t>
            </a:r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안내 동영상 제작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9571" y="2617940"/>
            <a:ext cx="6692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이현섭</a:t>
            </a:r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팀장 </a:t>
            </a:r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홈페이지 </a:t>
            </a:r>
            <a:r>
              <a:rPr lang="ko-KR" altLang="en-US" sz="1600" b="1" dirty="0" err="1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웹퍼블리싱</a:t>
            </a:r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 홈페이지 필요 기능 검토 </a:t>
            </a:r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8479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오른쪽 화살표 4"/>
          <p:cNvSpPr/>
          <p:nvPr/>
        </p:nvSpPr>
        <p:spPr>
          <a:xfrm>
            <a:off x="4810110" y="759481"/>
            <a:ext cx="654511" cy="324197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6709" y="420927"/>
            <a:ext cx="3390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베이스 디자인 </a:t>
            </a:r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색감 및 </a:t>
            </a:r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header </a:t>
            </a:r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hlinkClick r:id="rId2"/>
          </p:cNvPr>
          <p:cNvSpPr txBox="1"/>
          <p:nvPr/>
        </p:nvSpPr>
        <p:spPr>
          <a:xfrm>
            <a:off x="457039" y="6140225"/>
            <a:ext cx="4696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현재까지 작업 된 홈페이지 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https://cl0cktree.github.io/company/index.html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217" y="420927"/>
            <a:ext cx="1830626" cy="6140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hlinkClick r:id="rId4" action="ppaction://hlinksldjump"/>
          </p:cNvPr>
          <p:cNvSpPr txBox="1"/>
          <p:nvPr/>
        </p:nvSpPr>
        <p:spPr>
          <a:xfrm>
            <a:off x="11015325" y="6263335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돌아가기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520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448" y="0"/>
            <a:ext cx="8933410" cy="6700058"/>
          </a:xfrm>
          <a:prstGeom prst="rect">
            <a:avLst/>
          </a:prstGeom>
        </p:spPr>
      </p:pic>
      <p:sp>
        <p:nvSpPr>
          <p:cNvPr id="13" name="TextBox 12">
            <a:hlinkClick r:id="rId3" action="ppaction://hlinksldjump"/>
          </p:cNvPr>
          <p:cNvSpPr txBox="1"/>
          <p:nvPr/>
        </p:nvSpPr>
        <p:spPr>
          <a:xfrm>
            <a:off x="7565544" y="6363091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돌아가기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976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100</Words>
  <Application>Microsoft Office PowerPoint</Application>
  <PresentationFormat>와이드스크린</PresentationFormat>
  <Paragraphs>21</Paragraphs>
  <Slides>12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나눔고딕</vt:lpstr>
      <vt:lpstr>맑은 고딕</vt:lpstr>
      <vt:lpstr>Arial</vt:lpstr>
      <vt:lpstr>Office 테마</vt:lpstr>
      <vt:lpstr>주간 업무 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주간 업무 보고</dc:title>
  <dc:creator>AFFINITY7</dc:creator>
  <cp:lastModifiedBy>AFFINITY7</cp:lastModifiedBy>
  <cp:revision>22</cp:revision>
  <dcterms:created xsi:type="dcterms:W3CDTF">2020-11-27T03:21:02Z</dcterms:created>
  <dcterms:modified xsi:type="dcterms:W3CDTF">2020-11-27T08:59:43Z</dcterms:modified>
</cp:coreProperties>
</file>